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A3624D-BC87-41AF-9C1E-0B7CE65D1D7F}" v="6" dt="2022-12-06T15:10:57.6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ntero, Freddy" userId="6c92a0d8-d25d-4326-b5a8-9dae63447839" providerId="ADAL" clId="{BAA3624D-BC87-41AF-9C1E-0B7CE65D1D7F}"/>
    <pc:docChg chg="custSel addSld modSld">
      <pc:chgData name="Quintero, Freddy" userId="6c92a0d8-d25d-4326-b5a8-9dae63447839" providerId="ADAL" clId="{BAA3624D-BC87-41AF-9C1E-0B7CE65D1D7F}" dt="2022-12-06T15:11:24.401" v="21" actId="14100"/>
      <pc:docMkLst>
        <pc:docMk/>
      </pc:docMkLst>
      <pc:sldChg chg="addSp delSp modSp add mod">
        <pc:chgData name="Quintero, Freddy" userId="6c92a0d8-d25d-4326-b5a8-9dae63447839" providerId="ADAL" clId="{BAA3624D-BC87-41AF-9C1E-0B7CE65D1D7F}" dt="2022-12-06T15:11:24.401" v="21" actId="14100"/>
        <pc:sldMkLst>
          <pc:docMk/>
          <pc:sldMk cId="3490857236" sldId="258"/>
        </pc:sldMkLst>
        <pc:spChg chg="mod">
          <ac:chgData name="Quintero, Freddy" userId="6c92a0d8-d25d-4326-b5a8-9dae63447839" providerId="ADAL" clId="{BAA3624D-BC87-41AF-9C1E-0B7CE65D1D7F}" dt="2022-12-05T20:37:25.263" v="6" actId="20577"/>
          <ac:spMkLst>
            <pc:docMk/>
            <pc:sldMk cId="3490857236" sldId="258"/>
            <ac:spMk id="6" creationId="{94D0F8AD-68A9-DAA9-130E-249708FD4FF6}"/>
          </ac:spMkLst>
        </pc:spChg>
        <pc:graphicFrameChg chg="add del mod">
          <ac:chgData name="Quintero, Freddy" userId="6c92a0d8-d25d-4326-b5a8-9dae63447839" providerId="ADAL" clId="{BAA3624D-BC87-41AF-9C1E-0B7CE65D1D7F}" dt="2022-12-06T15:10:57.600" v="15"/>
          <ac:graphicFrameMkLst>
            <pc:docMk/>
            <pc:sldMk cId="3490857236" sldId="258"/>
            <ac:graphicFrameMk id="2" creationId="{CC84D843-2B3E-6060-EC27-C983C4BDF9CE}"/>
          </ac:graphicFrameMkLst>
        </pc:graphicFrameChg>
        <pc:picChg chg="add mod">
          <ac:chgData name="Quintero, Freddy" userId="6c92a0d8-d25d-4326-b5a8-9dae63447839" providerId="ADAL" clId="{BAA3624D-BC87-41AF-9C1E-0B7CE65D1D7F}" dt="2022-12-06T15:11:24.401" v="21" actId="14100"/>
          <ac:picMkLst>
            <pc:docMk/>
            <pc:sldMk cId="3490857236" sldId="258"/>
            <ac:picMk id="3" creationId="{14BE39A1-918E-124D-05D2-29718C147490}"/>
          </ac:picMkLst>
        </pc:picChg>
        <pc:picChg chg="del">
          <ac:chgData name="Quintero, Freddy" userId="6c92a0d8-d25d-4326-b5a8-9dae63447839" providerId="ADAL" clId="{BAA3624D-BC87-41AF-9C1E-0B7CE65D1D7F}" dt="2022-12-05T20:37:21.178" v="1" actId="478"/>
          <ac:picMkLst>
            <pc:docMk/>
            <pc:sldMk cId="3490857236" sldId="258"/>
            <ac:picMk id="3" creationId="{8A4807DE-1650-3CA8-64F0-9ED496C1740F}"/>
          </ac:picMkLst>
        </pc:picChg>
        <pc:picChg chg="add del mod">
          <ac:chgData name="Quintero, Freddy" userId="6c92a0d8-d25d-4326-b5a8-9dae63447839" providerId="ADAL" clId="{BAA3624D-BC87-41AF-9C1E-0B7CE65D1D7F}" dt="2022-12-06T15:10:51.654" v="11" actId="478"/>
          <ac:picMkLst>
            <pc:docMk/>
            <pc:sldMk cId="3490857236" sldId="258"/>
            <ac:picMk id="4" creationId="{F090727D-4E5F-24E3-8437-0091E4FBB8E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190F10-192C-7C01-6F2E-0C38F5EE5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B4794B1-0ACF-5F1D-BA2F-2E1DD72D4F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CDECE8-6EAD-4C13-D545-1DA3A77FB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DE26B0-99E3-B849-5E62-0FD5C71D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2750DD-1A37-5AE0-71BE-E80322CDB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890370-16CE-70F4-4241-0700E31EF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A47F4C2-176F-92F7-FEDA-B6439DE12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73A3D2-DB98-8A16-2071-6EFA5DA8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C72E0C-4151-123E-06D0-CB8C6678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15724D-0DCD-8D07-2991-EDC3F6199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2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CB2EAC2-8CA9-C6B9-D460-FFBAF1752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CBF4C50-F3E9-5975-34BC-9329A0DD0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751622-439E-D0EC-6FE4-1D6D4871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300E06-04BE-7E3D-7B1D-09C969E81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26E930-BFA4-E3DB-A6B5-633F90D9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1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64B5C9-0DC5-4312-F737-2A974368E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28A7B6-2402-6019-9F89-95E769AB7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CFC059-4B29-66E1-FCEB-0B340DE1C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9922BB-0DB1-D79F-3181-B2B14039B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3E980A-16A5-1513-64EF-78C5AFF25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2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100233-0611-344F-28F6-31DEE3498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020E23-EA58-4114-A576-09C5F15E3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938F29-D7D4-4F78-913D-02679483C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E3E0AA-FD4E-49FF-EC53-A7BF9D391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73789F-B390-0689-1C32-914843157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54FD35-0581-C7D8-6F15-3950FB774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078B9C-3F03-5216-281D-78F0F355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F259C5C-66B1-A454-B100-ACF7EB3BB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C746818-15D5-CAD9-FE4C-D2601ACFF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A33D135-8923-2282-47E9-338C7DD6B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DC6B26-9619-4447-2060-B02A04AD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0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ED5660-DB52-5FBC-0DAC-B2A965626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085BEC9-2F5B-FEAF-A548-EB056F89C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59CB803-970E-AEE5-4050-EA6A761577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FECEC08-DCDC-E173-15A7-B6C449E19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46CAC97-EEAD-C822-247C-867B5CE55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6F6C949-7D8D-52D3-37BD-DF066741E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192DDD6-7E29-E450-3BFD-F417A52E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5B5C32B-D8FC-0703-FF38-A724BFC5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2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5490A9-F8EC-1F5C-82F1-88E56E56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8A88823-4860-3E9F-DE55-23AD0B176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E89F915-9AE5-81CB-518B-2FF5C258F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66A89F0-68E8-4348-1711-341CB7055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3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5F5B77F-E583-2CFF-FD42-95AF7F791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030D6CB-78ED-00C2-05A4-FE62C6CF0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023517-C460-3D08-AA1B-5DDA61477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7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DC50C0-0952-5816-E976-7748EA9F5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D6EB58-ECBC-7615-C966-63C563074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F650764-9BBA-F215-AD75-743FCA607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AD6D26-812E-A56B-740F-D675F873D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881D188-DA90-FE55-A770-0AC0BE9C0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6D7422-FCE4-5BDA-C0F2-DFB6A25B5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5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468F57-0D5D-9631-D5B2-0C873771F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3E118A6-756A-51A7-F74C-D0F9C78E3C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CDF97A-B6C4-9E95-5FD3-E89A3FAB3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E488ED7-9A57-1185-ED18-540122113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3F62771-8656-0706-83BC-B70B17BE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9B3D5F0-7BC6-ABC4-3A8D-662300788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0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6EB94C9-4946-F7DD-1A4C-BEE7AF58A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FC8DF7B-E561-5451-7ED8-817C95863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5A4767-95A3-9EEA-F0BB-FEB954FEC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52A32-5322-4093-96EE-A5EC933D6BCA}" type="datetimeFigureOut">
              <a:rPr lang="en-US" smtClean="0"/>
              <a:t>12/6/2022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DD9CF4-865A-880E-07ED-D4EBC340D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E61E426-B420-1267-9934-C637F5337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7DCB0-2E6F-4328-B323-05A04530530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6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57F8114-15BE-C222-D6BC-E08B101BA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59" t="30543" r="28068" b="14730"/>
          <a:stretch/>
        </p:blipFill>
        <p:spPr>
          <a:xfrm>
            <a:off x="124690" y="1052945"/>
            <a:ext cx="11928765" cy="566651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4D0F8AD-68A9-DAA9-130E-249708FD4FF6}"/>
              </a:ext>
            </a:extLst>
          </p:cNvPr>
          <p:cNvSpPr txBox="1"/>
          <p:nvPr/>
        </p:nvSpPr>
        <p:spPr>
          <a:xfrm>
            <a:off x="124690" y="221673"/>
            <a:ext cx="5417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Pedido</a:t>
            </a:r>
            <a:r>
              <a:rPr lang="en-US" sz="20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Haltec</a:t>
            </a:r>
          </a:p>
        </p:txBody>
      </p:sp>
    </p:spTree>
    <p:extLst>
      <p:ext uri="{BB962C8B-B14F-4D97-AF65-F5344CB8AC3E}">
        <p14:creationId xmlns:p14="http://schemas.microsoft.com/office/powerpoint/2010/main" val="1344814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94D0F8AD-68A9-DAA9-130E-249708FD4FF6}"/>
              </a:ext>
            </a:extLst>
          </p:cNvPr>
          <p:cNvSpPr txBox="1"/>
          <p:nvPr/>
        </p:nvSpPr>
        <p:spPr>
          <a:xfrm>
            <a:off x="98474" y="151761"/>
            <a:ext cx="5417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Pedido</a:t>
            </a:r>
            <a:r>
              <a:rPr lang="en-US" sz="20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PEWAG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A4807DE-1650-3CA8-64F0-9ED496C174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69" t="21730" r="15077" b="14855"/>
          <a:stretch/>
        </p:blipFill>
        <p:spPr>
          <a:xfrm>
            <a:off x="98474" y="1082267"/>
            <a:ext cx="12093526" cy="577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0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94D0F8AD-68A9-DAA9-130E-249708FD4FF6}"/>
              </a:ext>
            </a:extLst>
          </p:cNvPr>
          <p:cNvSpPr txBox="1"/>
          <p:nvPr/>
        </p:nvSpPr>
        <p:spPr>
          <a:xfrm>
            <a:off x="98474" y="151761"/>
            <a:ext cx="5417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Pedido</a:t>
            </a:r>
            <a:r>
              <a:rPr lang="en-US" sz="20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RIMEX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4BE39A1-918E-124D-05D2-29718C147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8" y="1495425"/>
            <a:ext cx="12030940" cy="198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572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</Words>
  <Application>Microsoft Office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Quintero, Freddy</dc:creator>
  <cp:lastModifiedBy>Quintero, Freddy</cp:lastModifiedBy>
  <cp:revision>1</cp:revision>
  <dcterms:created xsi:type="dcterms:W3CDTF">2022-12-05T19:56:46Z</dcterms:created>
  <dcterms:modified xsi:type="dcterms:W3CDTF">2022-12-06T15:11:31Z</dcterms:modified>
</cp:coreProperties>
</file>